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9" r:id="rId4"/>
    <p:sldId id="270" r:id="rId5"/>
    <p:sldId id="271" r:id="rId6"/>
    <p:sldId id="272" r:id="rId7"/>
    <p:sldId id="265" r:id="rId8"/>
    <p:sldId id="266" r:id="rId9"/>
    <p:sldId id="264" r:id="rId10"/>
    <p:sldId id="267" r:id="rId11"/>
    <p:sldId id="257" r:id="rId12"/>
    <p:sldId id="259" r:id="rId13"/>
    <p:sldId id="260" r:id="rId14"/>
    <p:sldId id="261" r:id="rId15"/>
    <p:sldId id="268" r:id="rId16"/>
    <p:sldId id="25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7B1D-B8E1-4AB0-8719-1EFFFAA7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3258B-15D5-45AA-9666-122B8DAC2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FFD53-ABBE-42CE-A368-7912383E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D582-CC4C-49AE-8492-EC8A0380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CD770-D2DD-42D8-9EE0-1ECBA493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E3FD-F10E-44DF-9F77-9776E966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EF415-4820-4A6E-9997-4F1A43CF6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46077-CBB8-4214-B685-226F0716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C8592-B15F-4CBD-9CEE-63AE4C313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30D32-7D3B-4AD5-9EF6-A63039A1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724C1-0B57-4C9D-AEDB-E852B2FC9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7CCDD-7FCD-44AF-97F7-1D299D1BD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13118-921A-4669-AD8E-C2C0DFE0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4519B-ABEA-49A6-B5B5-88434396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CCB36-3A9E-4E7F-96E6-E6DDCDFE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2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ACA5-963C-4E7B-866D-42E4DA75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EA20E-03E7-4631-B562-04BAF4B5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44AD0-0AE3-45A7-95E1-9B10BB95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685E7-3E65-4C32-B593-FC48B285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FA7C-8752-44CB-90EE-B1B71334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92E7-65D7-4B54-A053-03FBF6ED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CBF79-30B9-490D-BD42-4A384B5A1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400A-18A3-4EDE-82C7-D73EDC0D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D456A-71AB-4AB4-9B71-F32DC728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55E2C-09FE-4035-8952-B3A1A4E3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DEA-C6C2-4F35-A4C4-9964BD78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4635-9C85-4999-BECF-AAC1FC465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6A53F-6F77-4C31-8A9A-23617A13B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8A6D2-5F59-4E63-BF9B-30B40F04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8A13-DAE3-455B-B1B3-E0AA9B5F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A7217-BDBA-42B7-97E3-212AFA02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92E9-348F-49B1-B08F-D51F4F30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8FB04-9D88-4929-B99B-AFD38EE4A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5A0AD-DB17-4CE9-AE16-1313B544D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01724-BB95-4711-9968-3293E717B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2BEC5-EA4F-499D-8B62-43F0AACC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CF6C1-1181-4F05-979B-94EE644B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4FA44-0C24-4D2E-93AD-CB0562E1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90069-1FBF-4C67-8F0D-D35C74D5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2588-49A3-4682-8995-09228AB2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F6D5C-CFF8-4AB6-9012-CA97DCAC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0685F-988B-498D-A9BE-7FB514D6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E6FB0-2526-4B7F-875C-411C310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8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83C46-7165-4707-AC8C-E18BABAD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5C83C-63DB-4C65-8825-300A9ED7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1408-1A03-4708-9E5A-3F01AFE4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C67F-0282-4A8E-AE16-93D52A7E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6161-8E12-44EC-9459-7D8CA5EE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2A0F5-72B0-479E-997B-42EDBF05F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08B73-827F-4C16-8D3E-ACB8729F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FFDF2-C3F8-4212-A29B-86E5D2B2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76312-99DE-4568-9786-0400291C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6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B674-E5D1-4F10-B536-1A3A0AD4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A585D-E260-4610-BB4D-3B79AB099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DCCF2-A71B-43D8-9C8F-A25744DEA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1410D-B10C-4B0D-AC73-A5340E50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62077-0B8B-44B7-98D9-320B18E3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B7A94-8BE4-4E97-8A6C-1C2B3C19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77F08-DE24-44F4-8547-6A1AFB4E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9F015-1C08-48AF-856B-AD1320E7E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D28A7-B30E-4966-A3F8-2D8882E12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3A01C-6A97-47E4-B9E3-1D68CA464B72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0F55B-29DF-4249-9769-4A867F101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8621B-C6C6-47EC-AC45-D6C8A73D3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6E01D-52DA-4CFB-924D-6F4DF52F3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F8F620-EACE-4714-8C99-DF7DBF647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4" t="33333" r="37147" b="36232"/>
          <a:stretch/>
        </p:blipFill>
        <p:spPr>
          <a:xfrm>
            <a:off x="149087" y="2899739"/>
            <a:ext cx="4558033" cy="140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DADB2-2D86-4288-99DA-4D43280265A8}"/>
              </a:ext>
            </a:extLst>
          </p:cNvPr>
          <p:cNvSpPr txBox="1"/>
          <p:nvPr/>
        </p:nvSpPr>
        <p:spPr>
          <a:xfrm>
            <a:off x="1168399" y="2591962"/>
            <a:ext cx="251940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Disadvantages of data skewness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E55A3-71CB-4216-B621-0970D9D86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21594" r="44321" b="34005"/>
          <a:stretch/>
        </p:blipFill>
        <p:spPr>
          <a:xfrm>
            <a:off x="149087" y="128872"/>
            <a:ext cx="4558033" cy="24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2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0CF61-FCD4-4FAB-9149-EC02BAEB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3" t="20870" r="38451" b="27246"/>
          <a:stretch/>
        </p:blipFill>
        <p:spPr>
          <a:xfrm>
            <a:off x="228601" y="139148"/>
            <a:ext cx="5049077" cy="27894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C525D-DB9C-4EE0-A120-2CB663EDE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1" t="20290" r="45054" b="23334"/>
          <a:stretch/>
        </p:blipFill>
        <p:spPr>
          <a:xfrm>
            <a:off x="5398606" y="139148"/>
            <a:ext cx="4073042" cy="27894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EB49D-89E3-42E1-88C8-EA953A8B5F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9" t="5507" r="15625" b="5507"/>
          <a:stretch/>
        </p:blipFill>
        <p:spPr>
          <a:xfrm>
            <a:off x="5396947" y="3024454"/>
            <a:ext cx="4073042" cy="2632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A9303-E34C-43D5-9AC3-5F6A0EA16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23" t="20870" r="40082" b="29275"/>
          <a:stretch/>
        </p:blipFill>
        <p:spPr>
          <a:xfrm>
            <a:off x="228601" y="3024454"/>
            <a:ext cx="4805788" cy="2632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3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50A35-34AA-4D2A-9093-269A37DB6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1304" r="42771" b="21304"/>
          <a:stretch/>
        </p:blipFill>
        <p:spPr>
          <a:xfrm>
            <a:off x="69576" y="79514"/>
            <a:ext cx="4184372" cy="260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61505-958B-4625-A6C5-435FCBE8A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5" t="20870" r="44320" b="26785"/>
          <a:stretch/>
        </p:blipFill>
        <p:spPr>
          <a:xfrm>
            <a:off x="4300333" y="79514"/>
            <a:ext cx="4106283" cy="260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C55D3-5465-43CD-AA66-42927D8A5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8" t="21015" r="42690" b="23333"/>
          <a:stretch/>
        </p:blipFill>
        <p:spPr>
          <a:xfrm>
            <a:off x="4300334" y="2729369"/>
            <a:ext cx="4105134" cy="260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12F90-297E-419F-9955-8C18C5575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21304" r="42771" b="21304"/>
          <a:stretch/>
        </p:blipFill>
        <p:spPr>
          <a:xfrm>
            <a:off x="69577" y="2723013"/>
            <a:ext cx="4184371" cy="26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F2DE5-47FB-4C90-88C1-BCAC4691D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9" t="19275" r="33152" b="70435"/>
          <a:stretch/>
        </p:blipFill>
        <p:spPr>
          <a:xfrm>
            <a:off x="178904" y="228601"/>
            <a:ext cx="6072809" cy="650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5DD8B-7AA6-42F9-83C7-527704B9B072}"/>
              </a:ext>
            </a:extLst>
          </p:cNvPr>
          <p:cNvSpPr txBox="1"/>
          <p:nvPr/>
        </p:nvSpPr>
        <p:spPr>
          <a:xfrm>
            <a:off x="6490253" y="228601"/>
            <a:ext cx="2775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Explicitly disable broadcast join</a:t>
            </a:r>
            <a:endParaRPr lang="en-US" sz="1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CF758F-2786-46E5-AFA6-F81ECE0BBAE1}"/>
              </a:ext>
            </a:extLst>
          </p:cNvPr>
          <p:cNvCxnSpPr>
            <a:cxnSpLocks/>
          </p:cNvCxnSpPr>
          <p:nvPr/>
        </p:nvCxnSpPr>
        <p:spPr>
          <a:xfrm>
            <a:off x="6251713" y="397878"/>
            <a:ext cx="268357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A7949B2-C23E-4A62-B455-D8B52F986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2" t="37536" r="35109"/>
          <a:stretch/>
        </p:blipFill>
        <p:spPr>
          <a:xfrm>
            <a:off x="178904" y="1063487"/>
            <a:ext cx="4870174" cy="3073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855ED-8B3A-42D2-8037-2283385D6765}"/>
              </a:ext>
            </a:extLst>
          </p:cNvPr>
          <p:cNvSpPr/>
          <p:nvPr/>
        </p:nvSpPr>
        <p:spPr>
          <a:xfrm>
            <a:off x="178904" y="3756991"/>
            <a:ext cx="1262270" cy="29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BC2FE9-D700-4439-A4E5-FEE0C947AA18}"/>
              </a:ext>
            </a:extLst>
          </p:cNvPr>
          <p:cNvCxnSpPr>
            <a:stCxn id="9" idx="3"/>
          </p:cNvCxnSpPr>
          <p:nvPr/>
        </p:nvCxnSpPr>
        <p:spPr>
          <a:xfrm flipV="1">
            <a:off x="1441174" y="3886200"/>
            <a:ext cx="467139" cy="198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C9F5C7-2FD8-4604-971F-CEF43DC7403E}"/>
              </a:ext>
            </a:extLst>
          </p:cNvPr>
          <p:cNvSpPr txBox="1"/>
          <p:nvPr/>
        </p:nvSpPr>
        <p:spPr>
          <a:xfrm>
            <a:off x="1888435" y="3706751"/>
            <a:ext cx="21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Skewness in this column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45E8E-8BBE-42E8-A576-899498A5B559}"/>
              </a:ext>
            </a:extLst>
          </p:cNvPr>
          <p:cNvSpPr txBox="1"/>
          <p:nvPr/>
        </p:nvSpPr>
        <p:spPr>
          <a:xfrm>
            <a:off x="1908313" y="2693504"/>
            <a:ext cx="1299908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600" dirty="0"/>
              <a:t>Large dataset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3DBEEE-2CA9-4310-BB7D-300ADECD2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9" t="28406" r="54429" b="21449"/>
          <a:stretch/>
        </p:blipFill>
        <p:spPr>
          <a:xfrm>
            <a:off x="5277678" y="1063488"/>
            <a:ext cx="3863796" cy="3073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19D46E-16AA-4539-9A99-633F9417E701}"/>
              </a:ext>
            </a:extLst>
          </p:cNvPr>
          <p:cNvSpPr/>
          <p:nvPr/>
        </p:nvSpPr>
        <p:spPr>
          <a:xfrm>
            <a:off x="5308375" y="3876804"/>
            <a:ext cx="873764" cy="178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90CFB1-9620-4F81-BD3E-DFEDD04675C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182139" y="3965985"/>
            <a:ext cx="337931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C21CF3-C386-4BB2-A66E-5A70690ABF7F}"/>
              </a:ext>
            </a:extLst>
          </p:cNvPr>
          <p:cNvSpPr txBox="1"/>
          <p:nvPr/>
        </p:nvSpPr>
        <p:spPr>
          <a:xfrm>
            <a:off x="6485281" y="3771107"/>
            <a:ext cx="21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Skewness in this column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FB31D-01C4-4294-A342-ACC5F780DF0D}"/>
              </a:ext>
            </a:extLst>
          </p:cNvPr>
          <p:cNvSpPr txBox="1"/>
          <p:nvPr/>
        </p:nvSpPr>
        <p:spPr>
          <a:xfrm>
            <a:off x="7037784" y="2773561"/>
            <a:ext cx="155132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600" dirty="0"/>
              <a:t>Medium dataset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72AED1-3828-4C78-B563-05D3494417AB}"/>
              </a:ext>
            </a:extLst>
          </p:cNvPr>
          <p:cNvSpPr/>
          <p:nvPr/>
        </p:nvSpPr>
        <p:spPr>
          <a:xfrm>
            <a:off x="168965" y="218663"/>
            <a:ext cx="9315706" cy="39280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2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FC767-D733-4B6E-ABF8-506F8F397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9" t="28261" r="33968" b="18696"/>
          <a:stretch/>
        </p:blipFill>
        <p:spPr>
          <a:xfrm>
            <a:off x="5605670" y="159025"/>
            <a:ext cx="5764696" cy="3637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893C2-6AC1-4781-B4F2-5721871D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6" t="4782" r="27446" b="18406"/>
          <a:stretch/>
        </p:blipFill>
        <p:spPr>
          <a:xfrm>
            <a:off x="155713" y="159026"/>
            <a:ext cx="5312446" cy="3637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19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B30EB-7893-42E7-B934-18870767A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3" t="1015" r="23532" b="22898"/>
          <a:stretch/>
        </p:blipFill>
        <p:spPr>
          <a:xfrm>
            <a:off x="208723" y="198784"/>
            <a:ext cx="5743454" cy="3518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4E560-36AD-421D-B0EF-E446DEECE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7" t="33333" r="52893" b="33043"/>
          <a:stretch/>
        </p:blipFill>
        <p:spPr>
          <a:xfrm>
            <a:off x="6086061" y="198784"/>
            <a:ext cx="4946374" cy="2305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A92E96-E06D-46AA-A9D0-196E8DC5E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5" t="56667" r="62174" b="20290"/>
          <a:stretch/>
        </p:blipFill>
        <p:spPr>
          <a:xfrm>
            <a:off x="6086061" y="2628900"/>
            <a:ext cx="4946374" cy="22996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F557C5-417A-4229-93E6-76536327EDD4}"/>
              </a:ext>
            </a:extLst>
          </p:cNvPr>
          <p:cNvSpPr/>
          <p:nvPr/>
        </p:nvSpPr>
        <p:spPr>
          <a:xfrm>
            <a:off x="198782" y="188845"/>
            <a:ext cx="10843592" cy="47496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1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5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97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34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4524D-E6C8-489F-B645-D190567BF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3" t="20725" r="37310" b="26666"/>
          <a:stretch/>
        </p:blipFill>
        <p:spPr>
          <a:xfrm>
            <a:off x="5396947" y="99055"/>
            <a:ext cx="5229238" cy="28673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07936-F14E-446A-B015-4CD32E463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" t="20435" r="38370" b="26956"/>
          <a:stretch/>
        </p:blipFill>
        <p:spPr>
          <a:xfrm>
            <a:off x="139148" y="99055"/>
            <a:ext cx="5118651" cy="28673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00441-8F12-4AAD-9A0F-9D32E0818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2" t="20290" r="39999" b="26232"/>
          <a:stretch/>
        </p:blipFill>
        <p:spPr>
          <a:xfrm>
            <a:off x="139148" y="3049468"/>
            <a:ext cx="4502426" cy="26371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D4BB3-02CD-4604-8E8B-9860AB659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60" t="20290" r="70489" b="35363"/>
          <a:stretch/>
        </p:blipFill>
        <p:spPr>
          <a:xfrm>
            <a:off x="4800601" y="3049468"/>
            <a:ext cx="2214848" cy="26371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0B7716-1C46-478F-A4D2-23E6BBC4C651}"/>
              </a:ext>
            </a:extLst>
          </p:cNvPr>
          <p:cNvSpPr/>
          <p:nvPr/>
        </p:nvSpPr>
        <p:spPr>
          <a:xfrm>
            <a:off x="129209" y="89116"/>
            <a:ext cx="10506915" cy="560742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4CB13-39EE-4BAF-B3EC-B8503255C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3" t="20579" r="47500" b="23043"/>
          <a:stretch/>
        </p:blipFill>
        <p:spPr>
          <a:xfrm>
            <a:off x="188843" y="188844"/>
            <a:ext cx="4263888" cy="33781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67313A-F8BE-4483-AE2D-0DBE70993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0" t="21304" r="46113" b="26377"/>
          <a:stretch/>
        </p:blipFill>
        <p:spPr>
          <a:xfrm>
            <a:off x="4601819" y="188844"/>
            <a:ext cx="4772400" cy="33781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FA8091-A401-43FA-9515-219913F7D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2" t="24058" r="43261" b="46522"/>
          <a:stretch/>
        </p:blipFill>
        <p:spPr>
          <a:xfrm>
            <a:off x="188843" y="3925956"/>
            <a:ext cx="5138531" cy="20176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E0501-5F42-4E73-B564-F0A568C12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45" t="24927" r="47011" b="30870"/>
          <a:stretch/>
        </p:blipFill>
        <p:spPr>
          <a:xfrm>
            <a:off x="5564296" y="3826566"/>
            <a:ext cx="3738730" cy="23748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71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C0769-C79D-4088-8E73-FA6420702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21015" r="41304" b="28986"/>
          <a:stretch/>
        </p:blipFill>
        <p:spPr>
          <a:xfrm>
            <a:off x="218660" y="198783"/>
            <a:ext cx="5764696" cy="3429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505CB-2F87-4803-8D63-7BF0834EA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3" t="24203" r="44402" b="27391"/>
          <a:stretch/>
        </p:blipFill>
        <p:spPr>
          <a:xfrm>
            <a:off x="6096000" y="198783"/>
            <a:ext cx="3773557" cy="25057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A15E1-B388-490D-9EA0-A32F8810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0" t="40725" r="41712" b="36232"/>
          <a:stretch/>
        </p:blipFill>
        <p:spPr>
          <a:xfrm>
            <a:off x="218660" y="4144617"/>
            <a:ext cx="5476461" cy="1580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2D848-F61C-484A-8766-F59499A65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37" t="23624" r="76440" b="69565"/>
          <a:stretch/>
        </p:blipFill>
        <p:spPr>
          <a:xfrm>
            <a:off x="2594852" y="3806687"/>
            <a:ext cx="724076" cy="3180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5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E1B25-55DC-4122-A325-D0AB063C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2" t="18551" r="41061" b="25362"/>
          <a:stretch/>
        </p:blipFill>
        <p:spPr>
          <a:xfrm>
            <a:off x="178905" y="129209"/>
            <a:ext cx="5665304" cy="3846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37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DDF49-5159-4422-9E44-7D10A42C21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9" t="41305" r="46276" b="29710"/>
          <a:stretch/>
        </p:blipFill>
        <p:spPr>
          <a:xfrm>
            <a:off x="198782" y="487017"/>
            <a:ext cx="5456583" cy="2425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ECE88-69B4-4392-A3B3-D2604118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2" t="28841" r="63178" b="67149"/>
          <a:stretch/>
        </p:blipFill>
        <p:spPr>
          <a:xfrm>
            <a:off x="1913281" y="122582"/>
            <a:ext cx="2027583" cy="27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50E10-15AB-4A39-9EDA-EBC2A3C3F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8" t="29275" r="41956" b="29566"/>
          <a:stretch/>
        </p:blipFill>
        <p:spPr>
          <a:xfrm>
            <a:off x="198782" y="3170582"/>
            <a:ext cx="5456583" cy="28227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314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B44D6-0A9C-4489-9E16-96AE65E974C5}"/>
              </a:ext>
            </a:extLst>
          </p:cNvPr>
          <p:cNvSpPr txBox="1"/>
          <p:nvPr/>
        </p:nvSpPr>
        <p:spPr>
          <a:xfrm>
            <a:off x="5186071" y="2792896"/>
            <a:ext cx="1819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Repartition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76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90A0D-08C9-4449-B778-B1EEE99F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2" t="20870" r="38044" b="27391"/>
          <a:stretch/>
        </p:blipFill>
        <p:spPr>
          <a:xfrm>
            <a:off x="218661" y="159027"/>
            <a:ext cx="4721087" cy="2577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FB8A9-163D-4CE0-B125-C2EDE7FD0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6" t="20725" r="39103" b="30579"/>
          <a:stretch/>
        </p:blipFill>
        <p:spPr>
          <a:xfrm>
            <a:off x="218661" y="2842594"/>
            <a:ext cx="4721087" cy="24863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939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B44D6-0A9C-4489-9E16-96AE65E974C5}"/>
              </a:ext>
            </a:extLst>
          </p:cNvPr>
          <p:cNvSpPr txBox="1"/>
          <p:nvPr/>
        </p:nvSpPr>
        <p:spPr>
          <a:xfrm>
            <a:off x="5514751" y="2703444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Salting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965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22</Words>
  <Application>Microsoft Office PowerPoint</Application>
  <PresentationFormat>Widescreen</PresentationFormat>
  <Paragraphs>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21</cp:revision>
  <dcterms:created xsi:type="dcterms:W3CDTF">2022-09-09T10:24:22Z</dcterms:created>
  <dcterms:modified xsi:type="dcterms:W3CDTF">2022-09-21T10:36:10Z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2022-09-09T10:24:25Z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1831057c-9b51-4b1e-9db2-1da0940fd59b</vt:lpwstr>
  </property>
  <property fmtid="{D5CDD505-2E9C-101B-9397-08002B2CF9AE}" pid="8" name="MSIP_Label_19540963-e559-4020-8a90-fe8a502c2801_ContentBits">
    <vt:lpwstr>0</vt:lpwstr>
  </property>
</Properties>
</file>